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BD017-8A49-82E6-FFF6-7561E5441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59F909-5940-588E-6A43-5EE0B24D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709D2-33B4-A482-5C9B-A51AC093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98944-546F-8F80-123A-F3FEC3BD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9473C-4830-E391-8B85-50D2B403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8892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CA66-FAB4-EB56-AD00-2373A71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A88449-39B2-06B4-C8E3-55BCD7771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9DC89-8EA5-45A5-F107-DE7AD3D7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24A491-8C4B-F338-D70A-C1711177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6A081F-7032-BF56-A3C7-049A7CC6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545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186823-2A9A-4679-A22F-46105588E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18C4F-DFEC-B9C8-9E55-8DFA7BB92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32254-3610-9CC7-CFD0-A5F874DA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43F252-D60D-A7B8-A2E0-01D93B8D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8767CB-9217-6165-642A-71DE6228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3693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6AD09-1246-DF38-5CEC-45BB72AB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289C9-10AE-2D3D-66D8-68F4B29CB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114F1-41BB-CA98-1154-EF3176EF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C3EFB4-9775-BC19-0207-FF680E6C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5570C-7656-4491-F4A4-11DFE45D9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41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E0362-838C-8D2A-AB25-95631D8E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2DC23-683D-6D0C-B4B3-B4123E5C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074B8-876B-884D-90C1-4664D3AB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6D7AE-762F-A87E-F83E-E5B7A433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192F58-7CA1-11E9-595A-18D8FE09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912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DD02A-ED60-AF0B-CEB4-FA289AFA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6FBD46-D312-2EAD-D133-A8CDE9535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96FC19-40F9-C456-4966-6BE101DCC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1B78CC-5AEE-8214-066C-51ABC635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668B29-7A78-1741-70D5-8F786F41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2B9760-C26E-CCFE-90DC-1B1A76C7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215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824C-DF0C-79C1-C8D9-BD5DFA51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9F95AD-7618-0F4F-82DE-10AB9036D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77D242-8A6F-1BDE-7045-FAE7576B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12679F-4F09-1892-9C9F-0A1AEA32C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8E5BEC-9812-E789-3D66-C77ACEB3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2C6624-058C-48A6-05FB-D05B5CE7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AC3EC76-6E2C-B76E-71E3-239B5191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20EBC4-8819-6027-A65B-FCED84E6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80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CF3B6-490B-79D5-77B1-9186CDC3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534A23-660C-F5A1-2251-F04A998B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2AAC25-9780-2643-4268-3A128F3B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5765AC-C106-08E5-B46F-907D053E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3661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6696D9-4EA1-F8C2-C514-BE47F146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4D3922-54FF-2EED-46B3-E5C88993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4B705E-3C30-CD35-BE9B-DE3FE75A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805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0E51C-6437-564B-3A70-261F7F45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49BAD-3957-4768-9997-9ADA3487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D55E71-28D7-53D7-478D-2E901A5B8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A5B1B-BB34-1C26-8C15-47553F7C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B9EE1-8ADF-799D-7101-6EA4FD64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46543-D8F5-1EE0-9BA7-7BFC96F2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394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AC677-8071-6B71-1BA0-A3026CE0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BE30516-1D55-BCFB-0D82-D59922FCF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E0E9A7-FD03-F623-DB6B-96076E54E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A7FDD4-B06C-FB67-1829-9410C62C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B3F1D4-E9D7-0555-7DB9-43E6132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6B2373-1CA6-BBE0-754C-BDADB96E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4434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56ECB3-81B9-648F-0187-CA2AC3EC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D5CFC-DA3C-B2B5-AF96-46E56DD2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B85A84-31B8-B673-F85E-0090C66A5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7D54-17C3-4BF9-84B1-B52ED1D3722E}" type="datetimeFigureOut">
              <a:rPr lang="es-PY" smtClean="0"/>
              <a:t>5/2/2026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04194-65E6-1529-0E26-79555FCD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8FB39-6250-138E-90D5-8FAF0C253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85B2-0724-41D9-AEE2-39393248384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7962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7950" r="7553" b="14699"/>
          <a:stretch/>
        </p:blipFill>
        <p:spPr>
          <a:xfrm>
            <a:off x="2903989" y="2984384"/>
            <a:ext cx="6384023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9CBA5-C79A-2A04-11BA-1A264CC2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5549"/>
            <a:ext cx="9144000" cy="1128713"/>
          </a:xfrm>
        </p:spPr>
        <p:txBody>
          <a:bodyPr>
            <a:normAutofit/>
          </a:bodyPr>
          <a:lstStyle/>
          <a:p>
            <a:r>
              <a:rPr lang="es-PY" sz="4000" dirty="0">
                <a:latin typeface="EB Garamond" pitchFamily="2" charset="0"/>
                <a:ea typeface="EB Garamond" pitchFamily="2" charset="0"/>
                <a:cs typeface="EB Garamond" pitchFamily="2" charset="0"/>
              </a:rPr>
              <a:t>TÍTULOS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F5790-DB08-657A-CB0C-714DD591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4750"/>
            <a:ext cx="9144000" cy="1657350"/>
          </a:xfrm>
        </p:spPr>
        <p:txBody>
          <a:bodyPr>
            <a:normAutofit/>
          </a:bodyPr>
          <a:lstStyle/>
          <a:p>
            <a:r>
              <a:rPr lang="es-PY" sz="2000" dirty="0"/>
              <a:t>SUBTÍTULOS</a:t>
            </a:r>
          </a:p>
        </p:txBody>
      </p:sp>
    </p:spTree>
    <p:extLst>
      <p:ext uri="{BB962C8B-B14F-4D97-AF65-F5344CB8AC3E}">
        <p14:creationId xmlns:p14="http://schemas.microsoft.com/office/powerpoint/2010/main" val="15089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9CBA5-C79A-2A04-11BA-1A264CC2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43074"/>
            <a:ext cx="2952750" cy="647701"/>
          </a:xfrm>
        </p:spPr>
        <p:txBody>
          <a:bodyPr>
            <a:normAutofit/>
          </a:bodyPr>
          <a:lstStyle/>
          <a:p>
            <a:pPr algn="l"/>
            <a:r>
              <a:rPr lang="es-PY" sz="3100" dirty="0">
                <a:latin typeface="EB Garamond" pitchFamily="2" charset="0"/>
                <a:ea typeface="EB Garamond" pitchFamily="2" charset="0"/>
                <a:cs typeface="EB Garamond" pitchFamily="2" charset="0"/>
              </a:rPr>
              <a:t>TÍTULOS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F5790-DB08-657A-CB0C-714DD591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2390775"/>
            <a:ext cx="2343150" cy="647701"/>
          </a:xfrm>
        </p:spPr>
        <p:txBody>
          <a:bodyPr>
            <a:normAutofit/>
          </a:bodyPr>
          <a:lstStyle/>
          <a:p>
            <a:pPr algn="l"/>
            <a:r>
              <a:rPr lang="es-PY" sz="2000" dirty="0">
                <a:latin typeface="Raleway" pitchFamily="2" charset="0"/>
              </a:rPr>
              <a:t>SUBTÍTULOS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C793A1-116A-0725-80B3-2E82DF9C13A6}"/>
              </a:ext>
            </a:extLst>
          </p:cNvPr>
          <p:cNvSpPr txBox="1"/>
          <p:nvPr/>
        </p:nvSpPr>
        <p:spPr>
          <a:xfrm>
            <a:off x="1628775" y="3609975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Lorem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ipsum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amet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consectetur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adipiscing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sed 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eiusmod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tempor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incididunt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labore et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magna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ad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minim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veniam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quis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nostrud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exercitation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ullamco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nisi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aliquip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ex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commodo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consequat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Duis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aute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irure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reprehenderit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voluptate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esse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cillum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eu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fugiat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nulla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pariatur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Excepteur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occaecat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cupidatat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non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proident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sunt in culpa qui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officia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deserunt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mollit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s-PY" sz="1400" dirty="0">
              <a:latin typeface="Raleway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74F93B0-BF4F-0A35-8681-5EBA55137341}"/>
              </a:ext>
            </a:extLst>
          </p:cNvPr>
          <p:cNvSpPr txBox="1"/>
          <p:nvPr/>
        </p:nvSpPr>
        <p:spPr>
          <a:xfrm>
            <a:off x="6257927" y="3609975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Lorem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ipsum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amet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consectetur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adipiscing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sed 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eiusmod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tempor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incididunt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labore et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magna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ad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minim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veniam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quis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nostrud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exercitation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ullamco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nisi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aliquip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ex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commodo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consequat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Duis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aute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irure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reprehenderit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voluptate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esse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cillum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eu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fugiat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nulla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pariatur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Excepteur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occaecat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cupidatat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non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proident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sunt in culpa qui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officia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deserunt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mollit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s-PY" sz="1400" dirty="0">
              <a:latin typeface="Raleway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2EEF47-060B-D38C-5EC8-1034B2267BDF}"/>
              </a:ext>
            </a:extLst>
          </p:cNvPr>
          <p:cNvCxnSpPr/>
          <p:nvPr/>
        </p:nvCxnSpPr>
        <p:spPr>
          <a:xfrm>
            <a:off x="1323975" y="3076576"/>
            <a:ext cx="188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9CBA5-C79A-2A04-11BA-1A264CC2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43074"/>
            <a:ext cx="2952750" cy="647701"/>
          </a:xfrm>
        </p:spPr>
        <p:txBody>
          <a:bodyPr>
            <a:normAutofit/>
          </a:bodyPr>
          <a:lstStyle/>
          <a:p>
            <a:pPr algn="l"/>
            <a:r>
              <a:rPr lang="es-PY" sz="3100" dirty="0">
                <a:latin typeface="EB Garamond" pitchFamily="2" charset="0"/>
                <a:ea typeface="EB Garamond" pitchFamily="2" charset="0"/>
                <a:cs typeface="EB Garamond" pitchFamily="2" charset="0"/>
              </a:rPr>
              <a:t>TÍTULOS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F5790-DB08-657A-CB0C-714DD591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0" y="2390775"/>
            <a:ext cx="2343150" cy="647701"/>
          </a:xfrm>
        </p:spPr>
        <p:txBody>
          <a:bodyPr>
            <a:normAutofit/>
          </a:bodyPr>
          <a:lstStyle/>
          <a:p>
            <a:pPr algn="l"/>
            <a:r>
              <a:rPr lang="es-PY" sz="2000" dirty="0">
                <a:latin typeface="Raleway" pitchFamily="2" charset="0"/>
              </a:rPr>
              <a:t>SUBTÍTULOS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C793A1-116A-0725-80B3-2E82DF9C13A6}"/>
              </a:ext>
            </a:extLst>
          </p:cNvPr>
          <p:cNvSpPr txBox="1"/>
          <p:nvPr/>
        </p:nvSpPr>
        <p:spPr>
          <a:xfrm>
            <a:off x="1369282" y="3429000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Lorem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ipsum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amet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consectetur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adipiscing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sed 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eiusmod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tempor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incididunt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labore et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magna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ad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minim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veniam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quis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nostrud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exercitation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ullamco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nisi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aliquip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ex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commodo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consequat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Duis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aute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irure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reprehenderit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voluptate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esse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cillum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eu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fugiat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nulla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pariatur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Excepteur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occaecat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cupidatat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non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proident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sunt in culpa qui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officia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deserunt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mollit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s-PY" sz="1400" dirty="0">
              <a:latin typeface="Raleway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2EEF47-060B-D38C-5EC8-1034B2267BDF}"/>
              </a:ext>
            </a:extLst>
          </p:cNvPr>
          <p:cNvCxnSpPr/>
          <p:nvPr/>
        </p:nvCxnSpPr>
        <p:spPr>
          <a:xfrm>
            <a:off x="1323975" y="3076576"/>
            <a:ext cx="188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5C641E5-732A-269F-3F69-87939AA3ECBB}"/>
              </a:ext>
            </a:extLst>
          </p:cNvPr>
          <p:cNvSpPr/>
          <p:nvPr/>
        </p:nvSpPr>
        <p:spPr>
          <a:xfrm>
            <a:off x="6220328" y="1612232"/>
            <a:ext cx="2350170" cy="3886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14BAE5-B3DC-555B-943D-434C8391912F}"/>
              </a:ext>
            </a:extLst>
          </p:cNvPr>
          <p:cNvSpPr txBox="1"/>
          <p:nvPr/>
        </p:nvSpPr>
        <p:spPr>
          <a:xfrm>
            <a:off x="6766074" y="34290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  <a:latin typeface="Raleway" pitchFamily="2" charset="0"/>
              </a:rPr>
              <a:t>IMAGEN 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1BF635F-EA8A-2E03-DE4C-BE664AE2AC6B}"/>
              </a:ext>
            </a:extLst>
          </p:cNvPr>
          <p:cNvSpPr/>
          <p:nvPr/>
        </p:nvSpPr>
        <p:spPr>
          <a:xfrm>
            <a:off x="8783056" y="1612232"/>
            <a:ext cx="2350170" cy="3886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2B595E-A6DB-7A3A-BE47-15C7F36BFFD6}"/>
              </a:ext>
            </a:extLst>
          </p:cNvPr>
          <p:cNvSpPr txBox="1"/>
          <p:nvPr/>
        </p:nvSpPr>
        <p:spPr>
          <a:xfrm>
            <a:off x="9320787" y="34290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  <a:latin typeface="Raleway" pitchFamily="2" charset="0"/>
              </a:rPr>
              <a:t>IMAGEN 2</a:t>
            </a:r>
          </a:p>
        </p:txBody>
      </p:sp>
    </p:spTree>
    <p:extLst>
      <p:ext uri="{BB962C8B-B14F-4D97-AF65-F5344CB8AC3E}">
        <p14:creationId xmlns:p14="http://schemas.microsoft.com/office/powerpoint/2010/main" val="3074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9CBA5-C79A-2A04-11BA-1A264CC2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5651" y="1612232"/>
            <a:ext cx="2952750" cy="647701"/>
          </a:xfrm>
        </p:spPr>
        <p:txBody>
          <a:bodyPr>
            <a:normAutofit/>
          </a:bodyPr>
          <a:lstStyle/>
          <a:p>
            <a:pPr algn="l"/>
            <a:r>
              <a:rPr lang="es-PY" sz="3100" dirty="0" smtClean="0">
                <a:latin typeface="EB Garamond" pitchFamily="2" charset="0"/>
                <a:ea typeface="EB Garamond" pitchFamily="2" charset="0"/>
                <a:cs typeface="EB Garamond" pitchFamily="2" charset="0"/>
              </a:rPr>
              <a:t>TÍTULOS</a:t>
            </a:r>
            <a:endParaRPr lang="es-PY" sz="3100" dirty="0">
              <a:latin typeface="EB Garamond" pitchFamily="2" charset="0"/>
              <a:ea typeface="EB Garamond" pitchFamily="2" charset="0"/>
              <a:cs typeface="EB Garamond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F5790-DB08-657A-CB0C-714DD591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5651" y="2259933"/>
            <a:ext cx="2343150" cy="647701"/>
          </a:xfrm>
        </p:spPr>
        <p:txBody>
          <a:bodyPr>
            <a:normAutofit/>
          </a:bodyPr>
          <a:lstStyle/>
          <a:p>
            <a:pPr algn="l"/>
            <a:r>
              <a:rPr lang="es-PY" sz="2000" dirty="0">
                <a:latin typeface="Raleway" pitchFamily="2" charset="0"/>
              </a:rPr>
              <a:t>SUBTÍTULOS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C793A1-116A-0725-80B3-2E82DF9C13A6}"/>
              </a:ext>
            </a:extLst>
          </p:cNvPr>
          <p:cNvSpPr txBox="1"/>
          <p:nvPr/>
        </p:nvSpPr>
        <p:spPr>
          <a:xfrm>
            <a:off x="5995176" y="3220370"/>
            <a:ext cx="4305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Lorem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ipsum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amet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consectetur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adipiscing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sed 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eiusmod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tempor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incididunt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labore et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magna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ad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minim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veniam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quis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nostrud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exercitation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ullamco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nisi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aliquip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ex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commodo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consequat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Duis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aute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irure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reprehenderit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voluptate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esse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cillum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eu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fugiat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nulla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pariatur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Excepteur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occaecat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cupidatat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non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proident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sunt in culpa qui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officia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deserunt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mollit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s-PY" sz="1400" dirty="0">
              <a:latin typeface="Raleway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2EEF47-060B-D38C-5EC8-1034B2267BDF}"/>
              </a:ext>
            </a:extLst>
          </p:cNvPr>
          <p:cNvCxnSpPr/>
          <p:nvPr/>
        </p:nvCxnSpPr>
        <p:spPr>
          <a:xfrm>
            <a:off x="5995176" y="2945734"/>
            <a:ext cx="188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5C641E5-732A-269F-3F69-87939AA3ECBB}"/>
              </a:ext>
            </a:extLst>
          </p:cNvPr>
          <p:cNvSpPr/>
          <p:nvPr/>
        </p:nvSpPr>
        <p:spPr>
          <a:xfrm>
            <a:off x="1214693" y="1612232"/>
            <a:ext cx="4199518" cy="38861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14BAE5-B3DC-555B-943D-434C8391912F}"/>
              </a:ext>
            </a:extLst>
          </p:cNvPr>
          <p:cNvSpPr txBox="1"/>
          <p:nvPr/>
        </p:nvSpPr>
        <p:spPr>
          <a:xfrm>
            <a:off x="2685113" y="34290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  <a:latin typeface="Raleway" pitchFamily="2" charset="0"/>
              </a:rPr>
              <a:t>IMAGEN 1</a:t>
            </a:r>
          </a:p>
        </p:txBody>
      </p:sp>
      <p:pic>
        <p:nvPicPr>
          <p:cNvPr id="11" name="Imagen 10" descr="C:\Users\scañete\Downloads\ChatGPT Image 26 ene 2026, 03_18_48 p.m.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446" y="3410054"/>
            <a:ext cx="5412408" cy="360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:\Users\scañete\Downloads\ChatGPT Image 26 ene 2026, 03_18_48 p.m..pn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7" y="233798"/>
            <a:ext cx="9547936" cy="6364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E9CBA5-C79A-2A04-11BA-1A264CC20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207" y="875464"/>
            <a:ext cx="2952750" cy="647701"/>
          </a:xfrm>
        </p:spPr>
        <p:txBody>
          <a:bodyPr>
            <a:normAutofit/>
          </a:bodyPr>
          <a:lstStyle/>
          <a:p>
            <a:r>
              <a:rPr lang="es-PY" sz="3100" dirty="0">
                <a:latin typeface="EB Garamond" pitchFamily="2" charset="0"/>
                <a:ea typeface="EB Garamond" pitchFamily="2" charset="0"/>
                <a:cs typeface="EB Garamond" pitchFamily="2" charset="0"/>
              </a:rPr>
              <a:t>TÍTULOS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F5790-DB08-657A-CB0C-714DD5918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07" y="1555252"/>
            <a:ext cx="2343150" cy="647701"/>
          </a:xfrm>
        </p:spPr>
        <p:txBody>
          <a:bodyPr>
            <a:normAutofit/>
          </a:bodyPr>
          <a:lstStyle/>
          <a:p>
            <a:r>
              <a:rPr lang="es-PY" sz="2000" dirty="0">
                <a:latin typeface="Raleway" pitchFamily="2" charset="0"/>
              </a:rPr>
              <a:t>SUBTÍTULOS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DC793A1-116A-0725-80B3-2E82DF9C13A6}"/>
              </a:ext>
            </a:extLst>
          </p:cNvPr>
          <p:cNvSpPr txBox="1"/>
          <p:nvPr/>
        </p:nvSpPr>
        <p:spPr>
          <a:xfrm>
            <a:off x="309279" y="2082619"/>
            <a:ext cx="4370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Lorem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ipsum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amet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consectetur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adipiscing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sed 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eiusmod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tempor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incididunt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labore et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magna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ad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minim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veniam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quis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nostrud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exercitation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ullamco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nisi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ut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aliquip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ex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commodo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consequat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Duis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aute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irure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dolor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reprehenderit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voluptate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velit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esse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cillum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dolore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eu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fugiat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nulla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pariatur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Excepteur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sint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occaecat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cupidatat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non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proident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, sunt in culpa qui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officia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deserunt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mollit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anim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id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est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es-PY" sz="14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laborum</a:t>
            </a:r>
            <a:r>
              <a:rPr lang="es-PY" sz="1400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s-PY" sz="1400" dirty="0">
              <a:latin typeface="Raleway" pitchFamily="2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72EEF47-060B-D38C-5EC8-1034B2267BDF}"/>
              </a:ext>
            </a:extLst>
          </p:cNvPr>
          <p:cNvCxnSpPr/>
          <p:nvPr/>
        </p:nvCxnSpPr>
        <p:spPr>
          <a:xfrm>
            <a:off x="1450619" y="1522503"/>
            <a:ext cx="1885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" t="17950" r="7553" b="14699"/>
          <a:stretch/>
        </p:blipFill>
        <p:spPr>
          <a:xfrm>
            <a:off x="2903989" y="2984384"/>
            <a:ext cx="6384023" cy="8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401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EB Garamond</vt:lpstr>
      <vt:lpstr>Raleway</vt:lpstr>
      <vt:lpstr>Tema de Office</vt:lpstr>
      <vt:lpstr>Presentación de PowerPoint</vt:lpstr>
      <vt:lpstr>TÍTULOS</vt:lpstr>
      <vt:lpstr>TÍTULOS</vt:lpstr>
      <vt:lpstr>TÍTULOS</vt:lpstr>
      <vt:lpstr>TÍTULOS</vt:lpstr>
      <vt:lpstr>TÍTULOS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Cinthia Carolina Paez</dc:creator>
  <cp:lastModifiedBy>Santiago Daniel Cañete</cp:lastModifiedBy>
  <cp:revision>14</cp:revision>
  <dcterms:created xsi:type="dcterms:W3CDTF">2023-09-06T19:55:56Z</dcterms:created>
  <dcterms:modified xsi:type="dcterms:W3CDTF">2026-02-05T16:22:17Z</dcterms:modified>
</cp:coreProperties>
</file>